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0"/>
  </p:handoutMasterIdLst>
  <p:sldIdLst>
    <p:sldId id="256" r:id="rId5"/>
    <p:sldId id="269" r:id="rId6"/>
    <p:sldId id="274" r:id="rId7"/>
    <p:sldId id="265" r:id="rId8"/>
    <p:sldId id="257" r:id="rId9"/>
    <p:sldId id="266" r:id="rId10"/>
    <p:sldId id="260" r:id="rId11"/>
    <p:sldId id="258" r:id="rId12"/>
    <p:sldId id="259" r:id="rId13"/>
    <p:sldId id="261" r:id="rId14"/>
    <p:sldId id="262" r:id="rId15"/>
    <p:sldId id="267" r:id="rId16"/>
    <p:sldId id="268" r:id="rId17"/>
    <p:sldId id="263" r:id="rId18"/>
    <p:sldId id="275" r:id="rId19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578B3-3DCD-4E05-8CC9-6823EF9F1B63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018D8-3904-44A5-8C0E-F84258EBE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9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D53055-67F9-410B-A394-6B6B069A87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1D00D-8B7B-474C-A7DB-152C0790B639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15562" r="8800" b="8712"/>
          <a:stretch/>
        </p:blipFill>
        <p:spPr bwMode="auto">
          <a:xfrm>
            <a:off x="706581" y="2924944"/>
            <a:ext cx="3200401" cy="31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83768" y="2788813"/>
            <a:ext cx="6400800" cy="1752600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		GZK: Anatomie / Fysiologie</a:t>
            </a:r>
          </a:p>
          <a:p>
            <a:r>
              <a:rPr lang="nl-NL" dirty="0"/>
              <a:t>	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6 Spieren</a:t>
            </a:r>
          </a:p>
        </p:txBody>
      </p:sp>
    </p:spTree>
    <p:extLst>
      <p:ext uri="{BB962C8B-B14F-4D97-AF65-F5344CB8AC3E}">
        <p14:creationId xmlns:p14="http://schemas.microsoft.com/office/powerpoint/2010/main" val="198069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Synergisten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Spieren die samenwerken om een bepaalde beweging tot stand te krijgen. </a:t>
            </a:r>
          </a:p>
        </p:txBody>
      </p:sp>
    </p:spTree>
    <p:extLst>
      <p:ext uri="{BB962C8B-B14F-4D97-AF65-F5344CB8AC3E}">
        <p14:creationId xmlns:p14="http://schemas.microsoft.com/office/powerpoint/2010/main" val="59283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spieren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Zuurstof nodig</a:t>
            </a:r>
          </a:p>
          <a:p>
            <a:r>
              <a:rPr lang="nl-NL" dirty="0"/>
              <a:t>Spiervezels halen energie uit glucose</a:t>
            </a:r>
          </a:p>
          <a:p>
            <a:r>
              <a:rPr lang="nl-NL" dirty="0"/>
              <a:t>Afbraak product is melkzuur </a:t>
            </a:r>
            <a:r>
              <a:rPr lang="nl-NL" dirty="0">
                <a:sym typeface="Wingdings" pitchFamily="2" charset="2"/>
              </a:rPr>
              <a:t> spieren vermoeid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74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Spierpijn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Ophoping van melkzuur</a:t>
            </a:r>
          </a:p>
        </p:txBody>
      </p:sp>
    </p:spTree>
    <p:extLst>
      <p:ext uri="{BB962C8B-B14F-4D97-AF65-F5344CB8AC3E}">
        <p14:creationId xmlns:p14="http://schemas.microsoft.com/office/powerpoint/2010/main" val="126584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Kramp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Pijnlijke samentrekking spier</a:t>
            </a:r>
          </a:p>
          <a:p>
            <a:r>
              <a:rPr lang="nl-NL" dirty="0"/>
              <a:t>Te weinig zuurstof en glucose dan nodig</a:t>
            </a:r>
          </a:p>
          <a:p>
            <a:r>
              <a:rPr lang="nl-NL" dirty="0"/>
              <a:t>Spier rekken!! </a:t>
            </a:r>
          </a:p>
        </p:txBody>
      </p:sp>
    </p:spTree>
    <p:extLst>
      <p:ext uri="{BB962C8B-B14F-4D97-AF65-F5344CB8AC3E}">
        <p14:creationId xmlns:p14="http://schemas.microsoft.com/office/powerpoint/2010/main" val="61205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Spierstelsel anatomie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6402"/>
            <a:ext cx="3320280" cy="447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2315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0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do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Leren</a:t>
            </a:r>
          </a:p>
          <a:p>
            <a:pPr marL="0" indent="0">
              <a:buNone/>
            </a:pPr>
            <a:r>
              <a:rPr lang="nl-NL" dirty="0"/>
              <a:t>	Theorieboek Thema 5, hoofdstuk 18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Maken</a:t>
            </a:r>
          </a:p>
          <a:p>
            <a:pPr marL="0" indent="0">
              <a:buNone/>
            </a:pPr>
            <a:r>
              <a:rPr lang="nl-NL" dirty="0"/>
              <a:t>	Werkboek Thema 5, hoofdstuk 18,</a:t>
            </a:r>
          </a:p>
          <a:p>
            <a:pPr marL="0" indent="0">
              <a:buNone/>
            </a:pPr>
            <a:r>
              <a:rPr lang="nl-NL" dirty="0"/>
              <a:t>				opdracht 1 t/m 6 </a:t>
            </a:r>
          </a:p>
        </p:txBody>
      </p:sp>
    </p:spTree>
    <p:extLst>
      <p:ext uri="{BB962C8B-B14F-4D97-AF65-F5344CB8AC3E}">
        <p14:creationId xmlns:p14="http://schemas.microsoft.com/office/powerpoint/2010/main" val="61348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Terugblik </a:t>
            </a:r>
          </a:p>
          <a:p>
            <a:r>
              <a:rPr lang="nl-NL" dirty="0"/>
              <a:t>Bouw van spieren</a:t>
            </a:r>
          </a:p>
          <a:p>
            <a:r>
              <a:rPr lang="nl-NL" dirty="0"/>
              <a:t>Functies van spieren</a:t>
            </a:r>
          </a:p>
          <a:p>
            <a:r>
              <a:rPr lang="nl-NL" dirty="0"/>
              <a:t>Eigenschappen van spieren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skelet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900" dirty="0"/>
              <a:t>Opdrachten </a:t>
            </a:r>
          </a:p>
          <a:p>
            <a:r>
              <a:rPr lang="nl-NL" sz="1900" dirty="0"/>
              <a:t>Het skelet:  kn.nu/ww.35691e8</a:t>
            </a:r>
          </a:p>
          <a:p>
            <a:r>
              <a:rPr lang="nl-NL" sz="1900" dirty="0"/>
              <a:t>Gewrichten: kn.nu/ww.3193f14</a:t>
            </a:r>
          </a:p>
          <a:p>
            <a:r>
              <a:rPr lang="nl-NL" sz="1900" dirty="0"/>
              <a:t>Skelet opdrachten/test jezelf: kn.nu/ww.00f40e4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48" y="987552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5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Spieren maken beweging mogelijk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5400" dirty="0"/>
              <a:t>Spier trekt samen </a:t>
            </a:r>
            <a:r>
              <a:rPr lang="nl-NL" sz="5400" dirty="0">
                <a:sym typeface="Wingdings" pitchFamily="2" charset="2"/>
              </a:rPr>
              <a:t> beweging</a:t>
            </a:r>
            <a:endParaRPr lang="nl-NL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112529" cy="26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7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Sterk weefsel</a:t>
            </a:r>
          </a:p>
          <a:p>
            <a:r>
              <a:rPr lang="nl-NL" dirty="0"/>
              <a:t>Bedekt het lichaam</a:t>
            </a:r>
          </a:p>
          <a:p>
            <a:r>
              <a:rPr lang="nl-NL" dirty="0"/>
              <a:t>Bij samentrekken, zwelt de spier op. 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74" y="2060848"/>
            <a:ext cx="44425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09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Hiermee zitten de meeste spieren vast aan het bot. </a:t>
            </a:r>
          </a:p>
          <a:p>
            <a:r>
              <a:rPr lang="nl-NL" dirty="0"/>
              <a:t>Wit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11" y="2276872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5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spieren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Willekeurige spieren:</a:t>
            </a:r>
          </a:p>
          <a:p>
            <a:pPr lvl="1"/>
            <a:r>
              <a:rPr lang="nl-NL" dirty="0"/>
              <a:t>Skeletspieren</a:t>
            </a:r>
          </a:p>
          <a:p>
            <a:pPr lvl="1"/>
            <a:r>
              <a:rPr lang="nl-NL" dirty="0"/>
              <a:t>Dwarsgestreept spierweefsel</a:t>
            </a:r>
          </a:p>
          <a:p>
            <a:pPr lvl="1"/>
            <a:r>
              <a:rPr lang="nl-NL" dirty="0"/>
              <a:t>Bewust aanspannen</a:t>
            </a:r>
          </a:p>
          <a:p>
            <a:pPr marL="274320" lvl="1" indent="0">
              <a:buNone/>
            </a:pPr>
            <a:endParaRPr lang="nl-NL" dirty="0"/>
          </a:p>
          <a:p>
            <a:r>
              <a:rPr lang="nl-NL" dirty="0"/>
              <a:t>Onwillekeurig:</a:t>
            </a:r>
          </a:p>
          <a:p>
            <a:pPr lvl="1"/>
            <a:r>
              <a:rPr lang="nl-NL" dirty="0"/>
              <a:t>Gladde spieren</a:t>
            </a:r>
          </a:p>
          <a:p>
            <a:pPr lvl="1"/>
            <a:r>
              <a:rPr lang="nl-NL" dirty="0"/>
              <a:t>Werken buiten de wil om</a:t>
            </a:r>
          </a:p>
          <a:p>
            <a:pPr marL="274320" lvl="1" indent="0">
              <a:buNone/>
            </a:pPr>
            <a:endParaRPr lang="nl-NL" dirty="0"/>
          </a:p>
          <a:p>
            <a:r>
              <a:rPr lang="nl-NL" dirty="0"/>
              <a:t>Hartspierweefsel:</a:t>
            </a:r>
          </a:p>
          <a:p>
            <a:pPr lvl="1"/>
            <a:r>
              <a:rPr lang="nl-NL" dirty="0"/>
              <a:t>Dwarse strepen, maar werkt onwillekeurig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41" y="1556792"/>
            <a:ext cx="2550617" cy="191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47" y="4149080"/>
            <a:ext cx="2381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8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van spieren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Beweging</a:t>
            </a:r>
          </a:p>
          <a:p>
            <a:r>
              <a:rPr lang="nl-NL" dirty="0"/>
              <a:t>Tonus handhaven</a:t>
            </a:r>
          </a:p>
          <a:p>
            <a:r>
              <a:rPr lang="nl-NL" dirty="0"/>
              <a:t>Warmte </a:t>
            </a:r>
          </a:p>
          <a:p>
            <a:r>
              <a:rPr lang="nl-NL" dirty="0"/>
              <a:t>Bescherming </a:t>
            </a:r>
          </a:p>
        </p:txBody>
      </p:sp>
    </p:spTree>
    <p:extLst>
      <p:ext uri="{BB962C8B-B14F-4D97-AF65-F5344CB8AC3E}">
        <p14:creationId xmlns:p14="http://schemas.microsoft.com/office/powerpoint/2010/main" val="173888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Antagonisten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ene spier werkt, de andere is ontspannen </a:t>
            </a:r>
            <a:r>
              <a:rPr lang="nl-NL" dirty="0">
                <a:sym typeface="Wingdings" pitchFamily="2" charset="2"/>
              </a:rPr>
              <a:t> spieren met een tegengestelde werking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74" y="3284984"/>
            <a:ext cx="4634083" cy="26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979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a1904302054a6e661286969f33520c1d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c21d1a21bff9812b2ffe0ab55a85db06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816337-6B86-45D8-9DEB-EEE6FE2144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F9BD6C-4D06-4D32-8056-7981DB2DA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2B71D9-77FC-45EF-BFC7-001A2A6A01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723</TotalTime>
  <Words>223</Words>
  <Application>Microsoft Office PowerPoint</Application>
  <PresentationFormat>Diavoorstelling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Calibri</vt:lpstr>
      <vt:lpstr>Georgia</vt:lpstr>
      <vt:lpstr>Wingdings</vt:lpstr>
      <vt:lpstr>Wingdings 2</vt:lpstr>
      <vt:lpstr>Civiel</vt:lpstr>
      <vt:lpstr>Les 6 Spieren</vt:lpstr>
      <vt:lpstr>Inhoud </vt:lpstr>
      <vt:lpstr>Terugblik</vt:lpstr>
      <vt:lpstr>Spieren maken beweging mogelijk</vt:lpstr>
      <vt:lpstr>Spierweefsel</vt:lpstr>
      <vt:lpstr>Pezen</vt:lpstr>
      <vt:lpstr>Soorten spieren</vt:lpstr>
      <vt:lpstr>Functies van spieren</vt:lpstr>
      <vt:lpstr>Antagonisten</vt:lpstr>
      <vt:lpstr>Synergisten</vt:lpstr>
      <vt:lpstr>Eigenschappen van spieren</vt:lpstr>
      <vt:lpstr>Spierpijn</vt:lpstr>
      <vt:lpstr>Kramp</vt:lpstr>
      <vt:lpstr>Spierstelsel anatomie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7 Spieren</dc:title>
  <dc:creator>Hinte,M.L. van</dc:creator>
  <cp:lastModifiedBy>Femke van der Wal</cp:lastModifiedBy>
  <cp:revision>21</cp:revision>
  <cp:lastPrinted>2015-10-28T09:55:11Z</cp:lastPrinted>
  <dcterms:created xsi:type="dcterms:W3CDTF">2013-10-16T08:51:57Z</dcterms:created>
  <dcterms:modified xsi:type="dcterms:W3CDTF">2020-10-29T10:01:16Z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